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4" r:id="rId3"/>
    <p:sldId id="259" r:id="rId4"/>
    <p:sldId id="257" r:id="rId5"/>
    <p:sldId id="261" r:id="rId6"/>
    <p:sldId id="260" r:id="rId7"/>
    <p:sldId id="262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2DF14-866B-4527-B440-E45D2820C1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A7D385-6137-46E2-9AD5-F6847DD82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FA4BE-0DBE-409E-BC03-DBB707B33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AD600-B2D1-4ADF-B5C0-F74E44519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AF724-D55B-4CD9-A33C-67221F684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67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2EB99-0F99-4C95-B099-0D1B27675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E83BAC-49D0-4137-9097-5474DCEE37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601FD3-631D-4AA4-8731-96DBE0B64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78BEB-EE11-4831-88F0-3FAB78748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0F830-D0E6-4D49-A22E-D7EF08ACA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6A5BE1-55D9-430D-998B-34156D454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CAA0D7-AE8C-4D39-B482-595A40410C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8091F-AD6C-46CD-A60B-BDCEA279A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D4CEC-1E06-41A9-84C8-D9B369865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9CD4DF-AEC5-462D-B0BB-8ACB0415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3B49F-B522-42E8-8FFF-332BF7F17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85B99-50A1-4FB5-A8EC-CCBCC3B451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B6639-1E6C-4D34-9002-2EE84BB4C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B39336-F027-4F1C-AAEC-3D47FBCDE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7A6B69-8898-4929-9B97-2B98D0CCB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28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BDE7F-598A-4BD1-AB7D-6E225BB8F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71979-124C-47B1-831C-901A060E5D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BA664-E465-4BD0-BDA5-69957A365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DB94C-59BD-4A7C-BF70-0F566A867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C9B42-485A-4C6A-AB15-04FFC2866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3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3E318-3E59-4B9A-A26A-6EAF5CDD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A6B9-C5FC-434D-9529-7C7C4B682E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8488EE-205F-44CD-B07B-B4E1F30B7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748D9-8199-4E36-A82A-91F11FBB1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C5AA5-63BD-4E42-B2CB-E0012DE08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AD700-8174-4D2E-9664-DFEFD917A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73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A4D4E-8E53-4377-9E89-E5A353786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06F13-E7D6-4557-87FC-F23B9B82F2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68D8E-D548-4DC9-BDFD-C2177C41B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C5A567-F869-44A6-99EF-888AF50263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596DD3-10F5-4164-B989-D2DE64A34D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0AA30-7340-412F-9359-07234AF91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73558B-1DDA-4C76-A47D-9428D705B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8C0A17E-BD55-45B3-98E6-25540D2D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726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ECBA44-8CB4-46F1-AD19-43C6AF80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478E2-183D-4887-91A5-59EC53307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3C576E-9D3B-4DEB-9EC6-2BCCD15D4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C9565-708F-40A4-850E-1F3EB5E12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43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E57C3-DF30-4553-89C4-692A25CD6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847D13-8C87-417B-9FF3-C075FD4F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E6052-2F61-4F96-82CF-2FCC26371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4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7FFFC-E601-4F16-B4DC-89AF0C65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CED1D-FF4B-47EF-9868-1171B588D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F99E4-90A2-4720-A40A-75A32616B2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3E17AF-7789-4662-8D76-3B890A61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6C772-09AA-40B8-A453-42C42365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10014-0BFC-4E7E-940A-53B34EF1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6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F446-E62B-41B9-B2F0-8BE770191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41C7C4-A4DD-42B3-89E1-3009A3337A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704C6-2CED-42D4-B38A-3606296E74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7B821-0F72-4D98-A305-7B605BEE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C133C-B79D-490F-A473-38E810E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D1DF00-6931-410D-AF43-D582CE6F3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19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0E78DD-372D-43F1-9D30-B1AF0B87F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6E21F-FC3C-4FC8-A94B-A2E0F52078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E1DDB-713F-4AA8-A32A-C7BFC24C70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78A8D-BDEC-4414-97F7-C076ECCEFF17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F8C87-C82D-4C66-89A3-6753472AE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06276-5E1A-416C-8F21-D7942BE36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D5089-F2D9-4768-B214-D1B1CDA9F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577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2D3C38-D821-4A6E-8C99-5B7851280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A7311AE-BDF7-4B90-8ECB-979ED98C7A3A}"/>
              </a:ext>
            </a:extLst>
          </p:cNvPr>
          <p:cNvSpPr/>
          <p:nvPr/>
        </p:nvSpPr>
        <p:spPr>
          <a:xfrm>
            <a:off x="1732546" y="1046746"/>
            <a:ext cx="8783054" cy="478857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5. </a:t>
            </a:r>
            <a:r>
              <a:rPr lang="sr-Cyrl-R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ЧАС</a:t>
            </a:r>
          </a:p>
          <a:p>
            <a:pPr algn="ctr"/>
            <a:r>
              <a:rPr lang="sr-Cyrl-R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ЛИКОВНА КУЛТУРА</a:t>
            </a:r>
          </a:p>
          <a:p>
            <a:pPr algn="ctr"/>
            <a:r>
              <a:rPr lang="sr-Cyrl-R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10.4.2020.</a:t>
            </a:r>
          </a:p>
          <a:p>
            <a:pPr algn="ctr"/>
            <a:endParaRPr lang="sr-Cyrl-R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sr-Cyrl-RS" sz="4000" b="1" dirty="0">
                <a:solidFill>
                  <a:schemeClr val="tx1"/>
                </a:solidFill>
                <a:latin typeface="Arial Narrow" panose="020B0606020202030204" pitchFamily="34" charset="0"/>
              </a:rPr>
              <a:t>Украшавање јаја различитим техникама</a:t>
            </a:r>
            <a:endParaRPr lang="en-US" sz="40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395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A3FE11-57F1-4F61-9D5D-33127FE9E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6453" y="0"/>
            <a:ext cx="8253663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FD69EB-2A77-45FF-B76D-818559F8881E}"/>
              </a:ext>
            </a:extLst>
          </p:cNvPr>
          <p:cNvSpPr/>
          <p:nvPr/>
        </p:nvSpPr>
        <p:spPr>
          <a:xfrm>
            <a:off x="3043990" y="1672389"/>
            <a:ext cx="5173578" cy="37779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b="1" dirty="0">
                <a:solidFill>
                  <a:srgbClr val="FF33CC"/>
                </a:solidFill>
                <a:latin typeface="Arial Narrow" panose="020B0606020202030204" pitchFamily="34" charset="0"/>
              </a:rPr>
              <a:t>У среду, на часу ликовне културе (РТС2), видели сте на које начине можете украсити ускршња јаја у зависности од тога шта имате од материјала код куће.</a:t>
            </a:r>
            <a:endParaRPr lang="en-US" sz="3200" b="1" dirty="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738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8CB375-94D3-46CA-AB62-28758D1F8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894" y="3581194"/>
            <a:ext cx="3748290" cy="3081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95E6EA-F324-4221-A251-E05F606F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89" y="237344"/>
            <a:ext cx="4255541" cy="31916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07DF29-967F-465F-9430-9068A9D3E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260" y="3666344"/>
            <a:ext cx="4488801" cy="2995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DECB21-2216-4A3B-AD2E-7A95577EE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6881" y="132416"/>
            <a:ext cx="4341654" cy="3255033"/>
          </a:xfrm>
          <a:prstGeom prst="rect">
            <a:avLst/>
          </a:prstGeom>
        </p:spPr>
      </p:pic>
      <p:sp>
        <p:nvSpPr>
          <p:cNvPr id="10" name="Scroll: Vertical 9">
            <a:extLst>
              <a:ext uri="{FF2B5EF4-FFF2-40B4-BE49-F238E27FC236}">
                <a16:creationId xmlns:a16="http://schemas.microsoft.com/office/drawing/2014/main" id="{82E844F1-02E9-4C23-84CF-2CD097B459C4}"/>
              </a:ext>
            </a:extLst>
          </p:cNvPr>
          <p:cNvSpPr/>
          <p:nvPr/>
        </p:nvSpPr>
        <p:spPr>
          <a:xfrm>
            <a:off x="4612107" y="782053"/>
            <a:ext cx="2608041" cy="404261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фломастери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темпере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водене боје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51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88868F-F1D1-4387-B9F9-A60818BC4E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926" y="-14211"/>
            <a:ext cx="9172074" cy="6872211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CAEF2A5F-49F8-427A-AC4C-8FFE9474AEA0}"/>
              </a:ext>
            </a:extLst>
          </p:cNvPr>
          <p:cNvSpPr/>
          <p:nvPr/>
        </p:nvSpPr>
        <p:spPr>
          <a:xfrm>
            <a:off x="112296" y="637674"/>
            <a:ext cx="2608041" cy="404261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дебљи конац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5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FD5080-D9B6-48DF-B184-723EB753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003" y="80712"/>
            <a:ext cx="3717454" cy="30956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4E2B28-6374-46AE-A718-72582CA23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518" y="2683042"/>
            <a:ext cx="2962491" cy="3824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A5E3F9-637E-4A84-9275-109108C4A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905" y="3561346"/>
            <a:ext cx="2803359" cy="28033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2857A2-2B19-480C-9B2B-C4F1C863D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9252" y="3561346"/>
            <a:ext cx="3498797" cy="23325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607812-928C-4439-8C2F-2F53DCA57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849" y="80712"/>
            <a:ext cx="3355251" cy="2402055"/>
          </a:xfrm>
          <a:prstGeom prst="rect">
            <a:avLst/>
          </a:prstGeom>
        </p:spPr>
      </p:pic>
      <p:sp>
        <p:nvSpPr>
          <p:cNvPr id="9" name="Scroll: Vertical 8">
            <a:extLst>
              <a:ext uri="{FF2B5EF4-FFF2-40B4-BE49-F238E27FC236}">
                <a16:creationId xmlns:a16="http://schemas.microsoft.com/office/drawing/2014/main" id="{663800C1-4C9A-4612-A19B-E757F51D08DE}"/>
              </a:ext>
            </a:extLst>
          </p:cNvPr>
          <p:cNvSpPr/>
          <p:nvPr/>
        </p:nvSpPr>
        <p:spPr>
          <a:xfrm>
            <a:off x="0" y="350170"/>
            <a:ext cx="2608041" cy="404261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колаж папир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сламчице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тканина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стикери ...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213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4C986-CE2B-4696-91DE-A182B8A77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9850" y="1"/>
            <a:ext cx="9415849" cy="6858000"/>
          </a:xfrm>
          <a:prstGeom prst="rect">
            <a:avLst/>
          </a:prstGeom>
        </p:spPr>
      </p:pic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95C3CFD4-DB6B-4A3A-BB48-E361B12C3761}"/>
              </a:ext>
            </a:extLst>
          </p:cNvPr>
          <p:cNvSpPr/>
          <p:nvPr/>
        </p:nvSpPr>
        <p:spPr>
          <a:xfrm>
            <a:off x="0" y="144380"/>
            <a:ext cx="2608041" cy="4042610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обојена љуска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јајета</a:t>
            </a:r>
          </a:p>
          <a:p>
            <a:pPr algn="ctr"/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457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EE87F5-290F-4A3A-B75E-985F6CE98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92" y="637673"/>
            <a:ext cx="3957851" cy="55826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F0AC75-0C31-40D3-A7CC-D02C1B874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081" y="271462"/>
            <a:ext cx="4875046" cy="3244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236DAC-891C-493C-8C3F-4AFA7475F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291" y="3657600"/>
            <a:ext cx="3983356" cy="2928938"/>
          </a:xfrm>
          <a:prstGeom prst="rect">
            <a:avLst/>
          </a:prstGeom>
        </p:spPr>
      </p:pic>
      <p:sp>
        <p:nvSpPr>
          <p:cNvPr id="7" name="Scroll: Vertical 6">
            <a:extLst>
              <a:ext uri="{FF2B5EF4-FFF2-40B4-BE49-F238E27FC236}">
                <a16:creationId xmlns:a16="http://schemas.microsoft.com/office/drawing/2014/main" id="{F4F27759-BAD0-4A78-972A-448BAE608675}"/>
              </a:ext>
            </a:extLst>
          </p:cNvPr>
          <p:cNvSpPr/>
          <p:nvPr/>
        </p:nvSpPr>
        <p:spPr>
          <a:xfrm>
            <a:off x="4193843" y="271462"/>
            <a:ext cx="2608041" cy="2959768"/>
          </a:xfrm>
          <a:prstGeom prst="verticalScroll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салвете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беланце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45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1DC3C3-7B88-455B-9D62-87D7E21EC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008" y="0"/>
            <a:ext cx="8253984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44B602-3536-4FDE-8B68-CCD229413269}"/>
              </a:ext>
            </a:extLst>
          </p:cNvPr>
          <p:cNvSpPr/>
          <p:nvPr/>
        </p:nvSpPr>
        <p:spPr>
          <a:xfrm>
            <a:off x="3043990" y="1672389"/>
            <a:ext cx="5173578" cy="37779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3200" b="1" dirty="0">
                <a:solidFill>
                  <a:srgbClr val="FF33CC"/>
                </a:solidFill>
                <a:latin typeface="Arial Narrow" panose="020B0606020202030204" pitchFamily="34" charset="0"/>
              </a:rPr>
              <a:t>Украси јаје техником по свом избору. </a:t>
            </a:r>
            <a:r>
              <a:rPr lang="sr-Cyrl-RS" sz="3200" b="1">
                <a:solidFill>
                  <a:srgbClr val="FF33CC"/>
                </a:solidFill>
                <a:latin typeface="Arial Narrow" panose="020B0606020202030204" pitchFamily="34" charset="0"/>
              </a:rPr>
              <a:t>Пошаљи слику учитељици до Ускрса.</a:t>
            </a:r>
            <a:endParaRPr lang="en-US" sz="3200" b="1" dirty="0">
              <a:solidFill>
                <a:srgbClr val="FF33CC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602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71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Miskovic</dc:creator>
  <cp:lastModifiedBy>Anita Miskovic</cp:lastModifiedBy>
  <cp:revision>12</cp:revision>
  <dcterms:created xsi:type="dcterms:W3CDTF">2020-04-09T14:02:53Z</dcterms:created>
  <dcterms:modified xsi:type="dcterms:W3CDTF">2020-04-09T14:47:14Z</dcterms:modified>
</cp:coreProperties>
</file>